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9" r:id="rId4"/>
    <p:sldId id="282" r:id="rId5"/>
    <p:sldId id="283" r:id="rId6"/>
    <p:sldId id="280" r:id="rId7"/>
    <p:sldId id="284" r:id="rId8"/>
    <p:sldId id="281" r:id="rId9"/>
    <p:sldId id="285" r:id="rId10"/>
    <p:sldId id="286" r:id="rId11"/>
    <p:sldId id="287" r:id="rId12"/>
    <p:sldId id="288" r:id="rId13"/>
    <p:sldId id="289" r:id="rId14"/>
    <p:sldId id="290" r:id="rId15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8FAE64E-CF24-4890-A34C-BCEC0F39B136}">
          <p14:sldIdLst>
            <p14:sldId id="256"/>
            <p14:sldId id="257"/>
            <p14:sldId id="279"/>
            <p14:sldId id="282"/>
            <p14:sldId id="283"/>
            <p14:sldId id="280"/>
            <p14:sldId id="284"/>
            <p14:sldId id="281"/>
            <p14:sldId id="285"/>
            <p14:sldId id="286"/>
            <p14:sldId id="287"/>
            <p14:sldId id="288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13133"/>
    <a:srgbClr val="B92D14"/>
    <a:srgbClr val="1E1E20"/>
    <a:srgbClr val="4D4D4D"/>
    <a:srgbClr val="35759D"/>
    <a:srgbClr val="35B19D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6" autoAdjust="0"/>
    <p:restoredTop sz="95596" autoAdjust="0"/>
  </p:normalViewPr>
  <p:slideViewPr>
    <p:cSldViewPr>
      <p:cViewPr varScale="1">
        <p:scale>
          <a:sx n="82" d="100"/>
          <a:sy n="82" d="100"/>
        </p:scale>
        <p:origin x="161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E031622E-7645-4C75-9315-02B0B409D76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79EAC463-8943-4F1F-87FF-F6B67C86F63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>
            <a:extLst>
              <a:ext uri="{FF2B5EF4-FFF2-40B4-BE49-F238E27FC236}">
                <a16:creationId xmlns:a16="http://schemas.microsoft.com/office/drawing/2014/main" id="{6E69B0A5-9792-40FF-A0A6-F30EDB73ADD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8E5C0E5F-BD46-4749-9FEC-74F0D2E8BFC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8DE5CB04-2478-475A-861E-BCA6C99231A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1A43BCE6-AFF8-4968-BE2F-5C2FF18276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4B3F636-596B-4482-80A1-0CF49E93450C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6D05813-1689-4864-84AE-E066633803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263987-E2A8-4EAD-AFB0-74A0D2A33FC3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8892E54D-BE02-4B2A-A07F-6FE6F410F8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E4B90F89-0703-4C2E-A81D-D58D03832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706091-B46A-436C-AA57-F29AA56AC0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44EC02-B222-488E-8201-7513E2EC6312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910A6869-DF05-4D9B-BC38-5C13F8991D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A86DA340-2B08-49FA-9019-5037205EFC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DB73DA-CB4C-49C3-9C45-1D99197F2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41435-2CF2-452B-A0CA-35DBE44E1D34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05DA7476-8930-4A1D-997D-509CF3524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90DD5C06-F964-4F4F-8BE9-700C85183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DB73DA-CB4C-49C3-9C45-1D99197F2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41435-2CF2-452B-A0CA-35DBE44E1D3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05DA7476-8930-4A1D-997D-509CF3524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90DD5C06-F964-4F4F-8BE9-700C85183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1301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DB73DA-CB4C-49C3-9C45-1D99197F2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41435-2CF2-452B-A0CA-35DBE44E1D3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05DA7476-8930-4A1D-997D-509CF3524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90DD5C06-F964-4F4F-8BE9-700C85183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4772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DB73DA-CB4C-49C3-9C45-1D99197F2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41435-2CF2-452B-A0CA-35DBE44E1D3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05DA7476-8930-4A1D-997D-509CF3524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90DD5C06-F964-4F4F-8BE9-700C85183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6261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DB73DA-CB4C-49C3-9C45-1D99197F2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41435-2CF2-452B-A0CA-35DBE44E1D3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05DA7476-8930-4A1D-997D-509CF3524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90DD5C06-F964-4F4F-8BE9-700C85183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8259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9DB73DA-CB4C-49C3-9C45-1D99197F29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F41435-2CF2-452B-A0CA-35DBE44E1D3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05DA7476-8930-4A1D-997D-509CF3524D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90DD5C06-F964-4F4F-8BE9-700C85183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166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91B47C1-207D-46B0-BD14-8B906C6B46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  <a:endParaRPr lang="en-US" altLang="ru-RU" noProof="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9138685-E0D8-4411-B20E-240EA004F915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  <a:endParaRPr lang="en-US" altLang="ru-RU" noProof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5A47A-CD8D-49FD-8BBD-8EAE4841F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D02512A-1EBE-454E-8AF3-5C68FBA4A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5161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5DFBCF-9B07-4099-AFB8-B727EA7EE7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B86479-9D51-49D1-A26D-183E60553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506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667BE-7DCD-4FF9-8AAC-9A04F1AF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6B2D37-8B39-4623-BC11-B0B8A3FC2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5548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D643EE-E81E-49D1-B125-A8D028B51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B48390-F5CD-4651-93A8-59A12B30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8492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BFE66-9517-4AA2-938E-A28BAFAC9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7DA674-516E-4032-B9BB-76C3F8A296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326501-DF46-41BE-9F6E-3044985B8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8921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D41C8-4BA5-4B29-B1A7-BAC66226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83EA0-C793-4ED7-9700-A865AB367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783659-0653-414E-9BA4-487C79878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D4B2208-9D56-4B99-9BD7-5A93D241A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E44D91-46ED-4289-9B80-65811EFAB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40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DDEA5-916A-41D5-AD3F-516232C2C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111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2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F4B431-FDB7-4621-8478-B74E0FCB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39115F-C890-4D32-BC52-BAAB09509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9E6135-D111-4429-9B09-8FC555B49F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2152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D85F6-44E1-4A99-B61A-5479E1F2F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284B470-4F4F-481E-88B1-F448895DC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0E435F-A168-404C-9033-D250CA0720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45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96ABF11-7A6E-4287-808C-58F6ECAF69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738722C-024E-4967-B06B-C4DA4987C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A78A7089-A3D6-4EA9-9087-DDCBF192A7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0038" y="3252788"/>
            <a:ext cx="4199954" cy="1676400"/>
          </a:xfrm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pPr algn="ctr"/>
            <a:br>
              <a:rPr lang="ru-RU" altLang="ru-RU" sz="3200" dirty="0">
                <a:solidFill>
                  <a:srgbClr val="002060"/>
                </a:solidFill>
              </a:rPr>
            </a:br>
            <a:r>
              <a:rPr lang="ru-RU" altLang="ru-RU" sz="3200" dirty="0">
                <a:solidFill>
                  <a:srgbClr val="002060"/>
                </a:solidFill>
              </a:rPr>
              <a:t>Республиканская акция </a:t>
            </a:r>
            <a:br>
              <a:rPr lang="ru-RU" altLang="ru-RU" sz="3200" dirty="0">
                <a:solidFill>
                  <a:srgbClr val="002060"/>
                </a:solidFill>
              </a:rPr>
            </a:br>
            <a:r>
              <a:rPr lang="ru-RU" altLang="ru-RU" sz="3200" dirty="0">
                <a:solidFill>
                  <a:srgbClr val="002060"/>
                </a:solidFill>
              </a:rPr>
              <a:t>«Всем на свете нужен дом»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B0A15E79-BCD5-4549-81C0-EDFD0873B04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7584" y="5733256"/>
            <a:ext cx="2971800" cy="533400"/>
          </a:xfrm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pPr algn="ctr"/>
            <a:r>
              <a:rPr lang="ru-RU" altLang="ru-RU" sz="23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МОУ «»Школа №45 города Донецка»</a:t>
            </a:r>
          </a:p>
        </p:txBody>
      </p:sp>
      <p:pic>
        <p:nvPicPr>
          <p:cNvPr id="3" name="Нюша - Брошеный Пес">
            <a:hlinkClick r:id="" action="ppaction://media"/>
            <a:extLst>
              <a:ext uri="{FF2B5EF4-FFF2-40B4-BE49-F238E27FC236}">
                <a16:creationId xmlns:a16="http://schemas.microsoft.com/office/drawing/2014/main" id="{F675152E-CF15-4020-8187-3D2B3C495F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79" end="100956.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BB79159-88DE-4901-9EF0-CD3A8F3CA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2909" y="2133787"/>
            <a:ext cx="3210950" cy="301817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>
            <a:extLst>
              <a:ext uri="{FF2B5EF4-FFF2-40B4-BE49-F238E27FC236}">
                <a16:creationId xmlns:a16="http://schemas.microsoft.com/office/drawing/2014/main" id="{CB771A98-937E-40EF-84DD-5DAF65870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4" y="1384942"/>
            <a:ext cx="3424010" cy="456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E1C88F-0C63-4255-B5B0-823260A43AFF}"/>
              </a:ext>
            </a:extLst>
          </p:cNvPr>
          <p:cNvSpPr txBox="1"/>
          <p:nvPr/>
        </p:nvSpPr>
        <p:spPr>
          <a:xfrm>
            <a:off x="3923928" y="1844824"/>
            <a:ext cx="47525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Каждый год проверяются, совершенствуются и создаются законы Федерации, которые полностью меняют отношение общества к окружающей среде.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Заводя домашних питомцев, таким образом, мы понижаем риск большого количества бездомных животных. Подкармливая зверушек на улицах, мы предотвращаем их гибель.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800" b="1" dirty="0">
              <a:solidFill>
                <a:srgbClr val="00000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Берегите животных!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2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38F183AE-4DC8-458A-AA28-0AAC1FECF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5696" y="188640"/>
            <a:ext cx="6934200" cy="4267200"/>
          </a:xfrm>
        </p:spPr>
        <p:txBody>
          <a:bodyPr/>
          <a:lstStyle/>
          <a:p>
            <a:pPr marL="0" indent="0" algn="just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Люди, не губите бездомных животных,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Они вам верны,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Не важно, какой он породы,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Важно, какой он внутри!</a:t>
            </a:r>
          </a:p>
          <a:p>
            <a:pPr marL="0" indent="0" algn="just">
              <a:spcAft>
                <a:spcPts val="800"/>
              </a:spcAft>
              <a:buNone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Жалейте бездомных животных,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Они ведь хотят тоже жить!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 домах, у хозяев добрых,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И дружбой своей дорожить.</a:t>
            </a:r>
          </a:p>
          <a:p>
            <a:pPr marL="0" indent="0" algn="just">
              <a:spcAft>
                <a:spcPts val="800"/>
              </a:spcAft>
              <a:buNone/>
            </a:pPr>
            <a:endParaRPr lang="ru-RU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Полюбите собаку безродную,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Одинокую, беспородную.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Не беда, если шерсть вся в репьях-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 на чувства в глазах..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800"/>
              </a:spcAft>
              <a:buNone/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ru-RU" sz="18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1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AA44D-83F8-49D1-A4C9-7C8CD2171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Федюков Иван, 9-А</a:t>
            </a:r>
            <a:br>
              <a:rPr lang="ru-RU" sz="28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«Как хорошо нам вместе!»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EC9DA61-052E-446A-A6A2-C4B4FB19A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75" t="32549" r="28029" b="8372"/>
          <a:stretch/>
        </p:blipFill>
        <p:spPr bwMode="auto">
          <a:xfrm>
            <a:off x="755576" y="2420888"/>
            <a:ext cx="6847464" cy="4191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688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AA5309E4-2DD8-4B07-9B24-968D3D82B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685800"/>
            <a:ext cx="6934200" cy="715963"/>
          </a:xfrm>
        </p:spPr>
        <p:txBody>
          <a:bodyPr/>
          <a:lstStyle/>
          <a:p>
            <a:pPr algn="ctr"/>
            <a:r>
              <a:rPr lang="ru-RU" altLang="ru-RU" sz="2800" b="1" dirty="0">
                <a:solidFill>
                  <a:srgbClr val="7030A0"/>
                </a:solidFill>
              </a:rPr>
              <a:t>Комарова Валерия, 9-Б </a:t>
            </a:r>
            <a:br>
              <a:rPr lang="ru-RU" altLang="ru-RU" sz="2800" b="1" dirty="0">
                <a:solidFill>
                  <a:srgbClr val="7030A0"/>
                </a:solidFill>
              </a:rPr>
            </a:br>
            <a:r>
              <a:rPr lang="ru-RU" altLang="ru-RU" sz="2800" b="1" dirty="0">
                <a:solidFill>
                  <a:srgbClr val="7030A0"/>
                </a:solidFill>
              </a:rPr>
              <a:t>«И счастливо заживём </a:t>
            </a:r>
            <a:br>
              <a:rPr lang="ru-RU" altLang="ru-RU" sz="2800" b="1" dirty="0">
                <a:solidFill>
                  <a:srgbClr val="7030A0"/>
                </a:solidFill>
              </a:rPr>
            </a:br>
            <a:r>
              <a:rPr lang="ru-RU" altLang="ru-RU" sz="2800" b="1" dirty="0">
                <a:solidFill>
                  <a:srgbClr val="7030A0"/>
                </a:solidFill>
              </a:rPr>
              <a:t>мы в доме своём!»</a:t>
            </a:r>
            <a:endParaRPr lang="en-US" altLang="ru-RU" sz="2800" b="1" dirty="0">
              <a:solidFill>
                <a:srgbClr val="7030A0"/>
              </a:solidFill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8F183AE-4DC8-458A-AA28-0AAC1FECF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630363"/>
            <a:ext cx="6934200" cy="42672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n-US" altLang="ru-RU" sz="1800" dirty="0">
              <a:solidFill>
                <a:srgbClr val="4D4D4D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844DB9-9738-4CB2-85A3-D2315F396A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3" t="19567" r="56924" b="37911"/>
          <a:stretch/>
        </p:blipFill>
        <p:spPr bwMode="auto">
          <a:xfrm>
            <a:off x="2002498" y="1916832"/>
            <a:ext cx="6839051" cy="45726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36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FD15B9D-7C6E-496C-867E-6EDAA3DA9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484784"/>
            <a:ext cx="7315200" cy="4191000"/>
          </a:xfrm>
        </p:spPr>
        <p:txBody>
          <a:bodyPr/>
          <a:lstStyle/>
          <a:p>
            <a:pPr marL="0" indent="0" algn="ctr">
              <a:buNone/>
            </a:pP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4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</a:p>
          <a:p>
            <a:pPr marL="0" indent="0" algn="ctr">
              <a:buNone/>
            </a:pPr>
            <a:r>
              <a:rPr lang="ru-RU" sz="4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</a:p>
          <a:p>
            <a:pPr marL="0" indent="0" algn="ctr">
              <a:buNone/>
            </a:pPr>
            <a:r>
              <a:rPr lang="ru-RU" sz="4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3628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>
            <a:extLst>
              <a:ext uri="{FF2B5EF4-FFF2-40B4-BE49-F238E27FC236}">
                <a16:creationId xmlns:a16="http://schemas.microsoft.com/office/drawing/2014/main" id="{A9B32E26-11B9-4DBF-B745-91F62194DD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31640" y="116632"/>
            <a:ext cx="6629400" cy="715963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rgbClr val="002060"/>
                </a:solidFill>
              </a:rPr>
              <a:t>Участники акции – команда </a:t>
            </a:r>
            <a:br>
              <a:rPr lang="ru-RU" altLang="ru-RU" sz="2400" b="1" dirty="0">
                <a:solidFill>
                  <a:srgbClr val="002060"/>
                </a:solidFill>
              </a:rPr>
            </a:br>
            <a:r>
              <a:rPr lang="ru-RU" altLang="ru-RU" sz="2400" b="1" dirty="0">
                <a:solidFill>
                  <a:srgbClr val="002060"/>
                </a:solidFill>
              </a:rPr>
              <a:t>«Добрые волшебники»</a:t>
            </a: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808536D0-8B6E-4687-AC4A-4A8A78F6B4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15616" y="1333500"/>
            <a:ext cx="6629400" cy="41910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altLang="ru-RU" sz="3600" dirty="0">
                <a:solidFill>
                  <a:srgbClr val="000000"/>
                </a:solidFill>
              </a:rPr>
              <a:t>1. Баглай Юлия – 11-А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3600" dirty="0">
                <a:solidFill>
                  <a:srgbClr val="000000"/>
                </a:solidFill>
              </a:rPr>
              <a:t>2. Бредихина Вероника- 11-А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3600" dirty="0">
                <a:solidFill>
                  <a:srgbClr val="000000"/>
                </a:solidFill>
              </a:rPr>
              <a:t>3. Доценко Елизавета – 10-А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3600" dirty="0">
                <a:solidFill>
                  <a:srgbClr val="000000"/>
                </a:solidFill>
              </a:rPr>
              <a:t>4. Комарова Валерия – 9-Б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3600" dirty="0">
                <a:solidFill>
                  <a:srgbClr val="000000"/>
                </a:solidFill>
              </a:rPr>
              <a:t>5. </a:t>
            </a:r>
            <a:r>
              <a:rPr lang="ru-RU" altLang="ru-RU" sz="3600" dirty="0" err="1">
                <a:solidFill>
                  <a:srgbClr val="000000"/>
                </a:solidFill>
              </a:rPr>
              <a:t>Трембач</a:t>
            </a:r>
            <a:r>
              <a:rPr lang="ru-RU" altLang="ru-RU" sz="3600" dirty="0">
                <a:solidFill>
                  <a:srgbClr val="000000"/>
                </a:solidFill>
              </a:rPr>
              <a:t> Александр – 10-А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3600" dirty="0">
                <a:solidFill>
                  <a:srgbClr val="000000"/>
                </a:solidFill>
              </a:rPr>
              <a:t>6. Федюков Иван – 9-А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ru-RU" altLang="ru-RU" sz="3600" dirty="0">
              <a:solidFill>
                <a:srgbClr val="00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Куратор акции: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Панютова</a:t>
            </a:r>
            <a:r>
              <a:rPr lang="ru-RU" alt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Светлана Аркадьевна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биологии и химии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МОУ «Школа №45 г. Донецка»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38F183AE-4DC8-458A-AA28-0AAC1FECF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1720" y="692696"/>
            <a:ext cx="6934200" cy="4267200"/>
          </a:xfrm>
        </p:spPr>
        <p:txBody>
          <a:bodyPr/>
          <a:lstStyle/>
          <a:p>
            <a:pPr marL="0" indent="0" algn="ctr"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Ах, трудно живётся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Без друга-хозяина!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Поэтому все мы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 воем отчаянно!..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Но кто нас полюбит,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Кто нас пожалеет -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Об этом ни капельки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ru-RU" sz="2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пожалеет!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spcAft>
                <a:spcPts val="800"/>
              </a:spcAft>
              <a:buNone/>
            </a:pPr>
            <a:r>
              <a:rPr lang="ru-RU" sz="2800" i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Б. </a:t>
            </a:r>
            <a:r>
              <a:rPr lang="ru-RU" sz="2800" i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endParaRPr lang="ru-RU" sz="28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ru-RU" sz="1800" dirty="0">
              <a:solidFill>
                <a:srgbClr val="4D4D4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69227-91FC-4DF4-BC2B-1417C7EA1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1124744"/>
            <a:ext cx="7315200" cy="715962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«Дай лапу, друг, на счастье мне!»</a:t>
            </a:r>
            <a:br>
              <a:rPr lang="ru-RU" sz="2400" b="1" dirty="0">
                <a:solidFill>
                  <a:srgbClr val="7030A0"/>
                </a:solidFill>
              </a:rPr>
            </a:br>
            <a:r>
              <a:rPr lang="ru-RU" sz="2400" b="1" dirty="0">
                <a:solidFill>
                  <a:srgbClr val="7030A0"/>
                </a:solidFill>
              </a:rPr>
              <a:t>Баглай Юлия, 11-А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FA13384-1F78-4F91-A82F-CC3BDE0FB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065" t="37400" r="40346" b="16533"/>
          <a:stretch/>
        </p:blipFill>
        <p:spPr bwMode="auto">
          <a:xfrm>
            <a:off x="1043608" y="2132856"/>
            <a:ext cx="6295497" cy="4339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278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AA5309E4-2DD8-4B07-9B24-968D3D82B0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44474"/>
            <a:ext cx="6934200" cy="715963"/>
          </a:xfrm>
        </p:spPr>
        <p:txBody>
          <a:bodyPr/>
          <a:lstStyle/>
          <a:p>
            <a:pPr algn="ctr"/>
            <a:r>
              <a:rPr lang="ru-RU" altLang="ru-RU" sz="2400" b="1" dirty="0">
                <a:solidFill>
                  <a:srgbClr val="7030A0"/>
                </a:solidFill>
              </a:rPr>
              <a:t>Плакат «Всем нужны тепло и ласка»</a:t>
            </a:r>
            <a:br>
              <a:rPr lang="ru-RU" altLang="ru-RU" sz="2400" b="1" dirty="0">
                <a:solidFill>
                  <a:srgbClr val="7030A0"/>
                </a:solidFill>
              </a:rPr>
            </a:br>
            <a:r>
              <a:rPr lang="ru-RU" altLang="ru-RU" sz="2400" b="1" dirty="0">
                <a:solidFill>
                  <a:srgbClr val="7030A0"/>
                </a:solidFill>
              </a:rPr>
              <a:t>Баглай Юлия, 11-А</a:t>
            </a:r>
            <a:endParaRPr lang="en-US" altLang="ru-RU" sz="2400" b="1" dirty="0">
              <a:solidFill>
                <a:srgbClr val="7030A0"/>
              </a:solidFill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38F183AE-4DC8-458A-AA28-0AAC1FECF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295400"/>
            <a:ext cx="6934200" cy="42672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n-US" altLang="ru-RU" sz="1800" dirty="0">
              <a:solidFill>
                <a:srgbClr val="4D4D4D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A87E65-FE28-4862-A1B9-907197E61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37" t="35804" r="40731" b="19270"/>
          <a:stretch/>
        </p:blipFill>
        <p:spPr bwMode="auto">
          <a:xfrm>
            <a:off x="1935155" y="1295400"/>
            <a:ext cx="6980246" cy="47258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95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DA98C4B-0D70-4B97-BCB2-11F126813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7315200" cy="4191000"/>
          </a:xfrm>
        </p:spPr>
        <p:txBody>
          <a:bodyPr/>
          <a:lstStyle/>
          <a:p>
            <a:pPr marL="0" indent="0" algn="just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Люди, будьте же справедливы: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гоните бездомных собак!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Может боль, что в глазах таим мы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позволит пройти просто так...!</a:t>
            </a: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1800" i="1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М. Краснова                                                             </a:t>
            </a:r>
            <a:r>
              <a:rPr lang="ru-RU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дразните собак,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гоняйте кошек,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 жалейте для птиц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Ни зерна, ни крошек!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тогда воробьи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Песенкой разбудят.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 царапать и кусать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1800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Вас никто не будет!</a:t>
            </a:r>
            <a:endParaRPr lang="ru-RU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r>
              <a:rPr lang="ru-RU" sz="2000" i="1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М. </a:t>
            </a:r>
            <a:r>
              <a:rPr lang="ru-RU" sz="2000" i="1" dirty="0" err="1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Пляцковский</a:t>
            </a:r>
            <a:endParaRPr lang="ru-RU" sz="2000" i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r">
              <a:spcAft>
                <a:spcPts val="800"/>
              </a:spcAft>
              <a:buNone/>
            </a:pP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8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38F183AE-4DC8-458A-AA28-0AAC1FECF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87420" y="188640"/>
            <a:ext cx="6934200" cy="42672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altLang="ru-RU" sz="1800" b="1" dirty="0">
                <a:solidFill>
                  <a:srgbClr val="7030A0"/>
                </a:solidFill>
              </a:rPr>
              <a:t>Доценко Елизавета, 10-А:</a:t>
            </a:r>
          </a:p>
          <a:p>
            <a:pPr marL="0" indent="0" algn="just">
              <a:buNone/>
            </a:pPr>
            <a:r>
              <a:rPr lang="ru-RU" sz="1800" b="1" dirty="0">
                <a:solidFill>
                  <a:srgbClr val="1E1E2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Всемирный день защиты животных — это международный день, призывающий обратить внимание людей на проблемы животного мира. Этот день ежегодно празднуется 4 октября и связан с именем Франциска Ассизского. Так как святой Франциск Ассизский всю свою жизнь помогал бездомным и голодным животным, его стали считать защитником всех животных. 4 октября 1226 </a:t>
            </a:r>
            <a:r>
              <a:rPr lang="ru-RU" sz="1800" b="1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года</a:t>
            </a:r>
            <a:r>
              <a:rPr lang="ru-RU" sz="1800" b="1" dirty="0">
                <a:solidFill>
                  <a:srgbClr val="1E1E2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он умер, а этот день навсегда запечатлелся в истории человечества, как смерть покровителя животных.  </a:t>
            </a:r>
            <a:endParaRPr lang="ru-RU" sz="1600" b="1" dirty="0">
              <a:solidFill>
                <a:srgbClr val="1E1E20"/>
              </a:solidFill>
              <a:effectLst/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1800" dirty="0">
                <a:solidFill>
                  <a:srgbClr val="4D4D4D"/>
                </a:solidFill>
              </a:rPr>
              <a:t>  </a:t>
            </a:r>
            <a:endParaRPr lang="en-US" altLang="ru-RU" sz="1800" dirty="0">
              <a:solidFill>
                <a:srgbClr val="4D4D4D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F9C27D-5143-4A3E-BFB1-6842FC5D1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836420"/>
            <a:ext cx="2759037" cy="399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E573B77-C0F8-409E-8587-E9A3C68B4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3500"/>
            <a:ext cx="7315200" cy="4191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 1931 году в Италии на международном конгрессе сторонников движения в защиту природы приняли решение сделать 4 октября днем защиты животных. Этот день установлен с целью напоминания человечеству о защите братьев наших меньших.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16C3C6F-AC4E-47FF-B6B6-85C68C78F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38" y="2708920"/>
            <a:ext cx="40005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0C2812E-ADE0-485F-8D81-FF886CAAF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60" y="2703038"/>
            <a:ext cx="3640460" cy="27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6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>
            <a:extLst>
              <a:ext uri="{FF2B5EF4-FFF2-40B4-BE49-F238E27FC236}">
                <a16:creationId xmlns:a16="http://schemas.microsoft.com/office/drawing/2014/main" id="{38F183AE-4DC8-458A-AA28-0AAC1FECF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148064" y="404664"/>
            <a:ext cx="3549823" cy="3691136"/>
          </a:xfr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Бредихина Вероника, 11-А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В Российской Федерации праздник отмечается с 2000 года, для призыва общества к сохранению животных, в особенности, исчезающих видов, занесенных в Красную книгу России.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Красная книга — это важнейший государственный документ о защите животных и растений, находящихся в зоне риска исчезновения. Поэтому с целью защиты животного мира и среды его обитания Министерство природы РФ реформирует экологическое законодательство.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1800" b="1" dirty="0">
              <a:solidFill>
                <a:srgbClr val="4D4D4D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ru-RU" sz="1800" dirty="0">
              <a:solidFill>
                <a:srgbClr val="4D4D4D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0A953A-468E-4D3F-8AC7-33999E70F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23"/>
          <a:stretch/>
        </p:blipFill>
        <p:spPr bwMode="auto">
          <a:xfrm>
            <a:off x="1985730" y="332656"/>
            <a:ext cx="284671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33CEE6-CC51-4A99-9435-4F6940AD3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0" y="2852936"/>
            <a:ext cx="2138673" cy="38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2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</p:sld>
</file>

<file path=ppt/theme/theme1.xml><?xml version="1.0" encoding="utf-8"?>
<a:theme xmlns:a="http://schemas.openxmlformats.org/drawingml/2006/main" name="powerpoint-template-24">
  <a:themeElements>
    <a:clrScheme name="">
      <a:dk1>
        <a:srgbClr val="4D4D4D"/>
      </a:dk1>
      <a:lt1>
        <a:srgbClr val="FFFFFF"/>
      </a:lt1>
      <a:dk2>
        <a:srgbClr val="4D4D4D"/>
      </a:dk2>
      <a:lt2>
        <a:srgbClr val="066627"/>
      </a:lt2>
      <a:accent1>
        <a:srgbClr val="158424"/>
      </a:accent1>
      <a:accent2>
        <a:srgbClr val="4DA641"/>
      </a:accent2>
      <a:accent3>
        <a:srgbClr val="FFFFFF"/>
      </a:accent3>
      <a:accent4>
        <a:srgbClr val="404040"/>
      </a:accent4>
      <a:accent5>
        <a:srgbClr val="AAC2AC"/>
      </a:accent5>
      <a:accent6>
        <a:srgbClr val="45963A"/>
      </a:accent6>
      <a:hlink>
        <a:srgbClr val="F2A358"/>
      </a:hlink>
      <a:folHlink>
        <a:srgbClr val="D9D9D9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170</TotalTime>
  <Words>543</Words>
  <Application>Microsoft Office PowerPoint</Application>
  <PresentationFormat>Экран (4:3)</PresentationFormat>
  <Paragraphs>80</Paragraphs>
  <Slides>14</Slides>
  <Notes>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Microsoft Sans Serif</vt:lpstr>
      <vt:lpstr>Times New Roman</vt:lpstr>
      <vt:lpstr>powerpoint-template-24</vt:lpstr>
      <vt:lpstr> Республиканская акция  «Всем на свете нужен дом»</vt:lpstr>
      <vt:lpstr>Участники акции – команда  «Добрые волшебники»</vt:lpstr>
      <vt:lpstr>Презентация PowerPoint</vt:lpstr>
      <vt:lpstr>«Дай лапу, друг, на счастье мне!» Баглай Юлия, 11-А</vt:lpstr>
      <vt:lpstr>Плакат «Всем нужны тепло и ласка» Баглай Юлия, 11-А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Федюков Иван, 9-А «Как хорошо нам вместе!»</vt:lpstr>
      <vt:lpstr>Комарова Валерия, 9-Б  «И счастливо заживём  мы в доме своём!»</vt:lpstr>
      <vt:lpstr>Презентация PowerPoint</vt:lpstr>
    </vt:vector>
  </TitlesOfParts>
  <Company>Templates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36</cp:revision>
  <dcterms:created xsi:type="dcterms:W3CDTF">2021-10-04T18:37:37Z</dcterms:created>
  <dcterms:modified xsi:type="dcterms:W3CDTF">2021-10-08T04:19:48Z</dcterms:modified>
</cp:coreProperties>
</file>